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421" r:id="rId4"/>
    <p:sldId id="520" r:id="rId5"/>
    <p:sldId id="521" r:id="rId6"/>
    <p:sldId id="446" r:id="rId7"/>
    <p:sldId id="522" r:id="rId8"/>
    <p:sldId id="523" r:id="rId9"/>
    <p:sldId id="524" r:id="rId10"/>
    <p:sldId id="525" r:id="rId11"/>
    <p:sldId id="526" r:id="rId12"/>
    <p:sldId id="527" r:id="rId13"/>
    <p:sldId id="528" r:id="rId14"/>
    <p:sldId id="529" r:id="rId15"/>
    <p:sldId id="530" r:id="rId16"/>
    <p:sldId id="53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382380-0E2C-45A9-96D1-D3CE003D7977}" v="565" dt="2023-07-08T18:04:18.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5C382380-0E2C-45A9-96D1-D3CE003D7977}"/>
    <pc:docChg chg="undo redo custSel addSld delSld modSld sldOrd">
      <pc:chgData name="Ed Godfrey" userId="61aa7c48ee0e3db0" providerId="LiveId" clId="{5C382380-0E2C-45A9-96D1-D3CE003D7977}" dt="2023-07-08T18:04:29.113" v="1098" actId="47"/>
      <pc:docMkLst>
        <pc:docMk/>
      </pc:docMkLst>
      <pc:sldChg chg="modSp mod">
        <pc:chgData name="Ed Godfrey" userId="61aa7c48ee0e3db0" providerId="LiveId" clId="{5C382380-0E2C-45A9-96D1-D3CE003D7977}" dt="2023-07-08T17:27:04.678" v="2" actId="20577"/>
        <pc:sldMkLst>
          <pc:docMk/>
          <pc:sldMk cId="1586846861" sldId="256"/>
        </pc:sldMkLst>
        <pc:spChg chg="mod">
          <ac:chgData name="Ed Godfrey" userId="61aa7c48ee0e3db0" providerId="LiveId" clId="{5C382380-0E2C-45A9-96D1-D3CE003D7977}" dt="2023-07-08T17:27:04.678" v="2" actId="20577"/>
          <ac:spMkLst>
            <pc:docMk/>
            <pc:sldMk cId="1586846861" sldId="256"/>
            <ac:spMk id="3" creationId="{1206BF46-F60A-B583-BE9A-98813DA83DD6}"/>
          </ac:spMkLst>
        </pc:spChg>
        <pc:spChg chg="mod">
          <ac:chgData name="Ed Godfrey" userId="61aa7c48ee0e3db0" providerId="LiveId" clId="{5C382380-0E2C-45A9-96D1-D3CE003D7977}" dt="2023-07-08T17:26:59.785" v="0" actId="20577"/>
          <ac:spMkLst>
            <pc:docMk/>
            <pc:sldMk cId="1586846861" sldId="256"/>
            <ac:spMk id="4" creationId="{E81091B1-FFCB-0593-6511-1E1CB61C648D}"/>
          </ac:spMkLst>
        </pc:spChg>
      </pc:sldChg>
      <pc:sldChg chg="del">
        <pc:chgData name="Ed Godfrey" userId="61aa7c48ee0e3db0" providerId="LiveId" clId="{5C382380-0E2C-45A9-96D1-D3CE003D7977}" dt="2023-07-08T17:28:24.405" v="51" actId="47"/>
        <pc:sldMkLst>
          <pc:docMk/>
          <pc:sldMk cId="3833481404" sldId="263"/>
        </pc:sldMkLst>
      </pc:sldChg>
      <pc:sldChg chg="modSp ord modAnim">
        <pc:chgData name="Ed Godfrey" userId="61aa7c48ee0e3db0" providerId="LiveId" clId="{5C382380-0E2C-45A9-96D1-D3CE003D7977}" dt="2023-07-08T17:28:17.730" v="50" actId="255"/>
        <pc:sldMkLst>
          <pc:docMk/>
          <pc:sldMk cId="3806991094" sldId="421"/>
        </pc:sldMkLst>
        <pc:spChg chg="mod">
          <ac:chgData name="Ed Godfrey" userId="61aa7c48ee0e3db0" providerId="LiveId" clId="{5C382380-0E2C-45A9-96D1-D3CE003D7977}" dt="2023-07-08T17:28:17.730" v="50" actId="255"/>
          <ac:spMkLst>
            <pc:docMk/>
            <pc:sldMk cId="3806991094" sldId="421"/>
            <ac:spMk id="3" creationId="{9E3293C3-2021-04F5-B3B2-149081BCD341}"/>
          </ac:spMkLst>
        </pc:spChg>
      </pc:sldChg>
      <pc:sldChg chg="delSp modSp modAnim">
        <pc:chgData name="Ed Godfrey" userId="61aa7c48ee0e3db0" providerId="LiveId" clId="{5C382380-0E2C-45A9-96D1-D3CE003D7977}" dt="2023-07-08T17:53:03.548" v="818" actId="114"/>
        <pc:sldMkLst>
          <pc:docMk/>
          <pc:sldMk cId="478634917" sldId="446"/>
        </pc:sldMkLst>
        <pc:spChg chg="del">
          <ac:chgData name="Ed Godfrey" userId="61aa7c48ee0e3db0" providerId="LiveId" clId="{5C382380-0E2C-45A9-96D1-D3CE003D7977}" dt="2023-07-08T17:36:59.358" v="279" actId="21"/>
          <ac:spMkLst>
            <pc:docMk/>
            <pc:sldMk cId="478634917" sldId="446"/>
            <ac:spMk id="2" creationId="{47B4A78E-AA7A-A953-FC66-DA9403B458D9}"/>
          </ac:spMkLst>
        </pc:spChg>
        <pc:spChg chg="mod">
          <ac:chgData name="Ed Godfrey" userId="61aa7c48ee0e3db0" providerId="LiveId" clId="{5C382380-0E2C-45A9-96D1-D3CE003D7977}" dt="2023-07-08T17:36:04.924" v="278" actId="20577"/>
          <ac:spMkLst>
            <pc:docMk/>
            <pc:sldMk cId="478634917" sldId="446"/>
            <ac:spMk id="3" creationId="{9E3293C3-2021-04F5-B3B2-149081BCD341}"/>
          </ac:spMkLst>
        </pc:spChg>
        <pc:spChg chg="mod">
          <ac:chgData name="Ed Godfrey" userId="61aa7c48ee0e3db0" providerId="LiveId" clId="{5C382380-0E2C-45A9-96D1-D3CE003D7977}" dt="2023-07-08T17:53:03.548" v="818" actId="114"/>
          <ac:spMkLst>
            <pc:docMk/>
            <pc:sldMk cId="478634917" sldId="446"/>
            <ac:spMk id="4" creationId="{87CA3EB8-CC6A-988C-CB83-322861B81FA7}"/>
          </ac:spMkLst>
        </pc:spChg>
      </pc:sldChg>
      <pc:sldChg chg="del">
        <pc:chgData name="Ed Godfrey" userId="61aa7c48ee0e3db0" providerId="LiveId" clId="{5C382380-0E2C-45A9-96D1-D3CE003D7977}" dt="2023-07-08T18:04:24.860" v="1089" actId="47"/>
        <pc:sldMkLst>
          <pc:docMk/>
          <pc:sldMk cId="2565719459" sldId="461"/>
        </pc:sldMkLst>
      </pc:sldChg>
      <pc:sldChg chg="del">
        <pc:chgData name="Ed Godfrey" userId="61aa7c48ee0e3db0" providerId="LiveId" clId="{5C382380-0E2C-45A9-96D1-D3CE003D7977}" dt="2023-07-08T18:04:25.669" v="1091" actId="47"/>
        <pc:sldMkLst>
          <pc:docMk/>
          <pc:sldMk cId="1800613764" sldId="473"/>
        </pc:sldMkLst>
      </pc:sldChg>
      <pc:sldChg chg="modSp mod ord">
        <pc:chgData name="Ed Godfrey" userId="61aa7c48ee0e3db0" providerId="LiveId" clId="{5C382380-0E2C-45A9-96D1-D3CE003D7977}" dt="2023-07-08T17:27:52.141" v="23" actId="20577"/>
        <pc:sldMkLst>
          <pc:docMk/>
          <pc:sldMk cId="2480515971" sldId="492"/>
        </pc:sldMkLst>
        <pc:spChg chg="mod">
          <ac:chgData name="Ed Godfrey" userId="61aa7c48ee0e3db0" providerId="LiveId" clId="{5C382380-0E2C-45A9-96D1-D3CE003D7977}" dt="2023-07-08T17:27:44.242" v="8" actId="255"/>
          <ac:spMkLst>
            <pc:docMk/>
            <pc:sldMk cId="2480515971" sldId="492"/>
            <ac:spMk id="3" creationId="{9E3293C3-2021-04F5-B3B2-149081BCD341}"/>
          </ac:spMkLst>
        </pc:spChg>
        <pc:spChg chg="mod">
          <ac:chgData name="Ed Godfrey" userId="61aa7c48ee0e3db0" providerId="LiveId" clId="{5C382380-0E2C-45A9-96D1-D3CE003D7977}" dt="2023-07-08T17:27:52.141" v="23" actId="20577"/>
          <ac:spMkLst>
            <pc:docMk/>
            <pc:sldMk cId="2480515971" sldId="492"/>
            <ac:spMk id="6" creationId="{27341E30-1523-0531-D0E1-7D6824619EE0}"/>
          </ac:spMkLst>
        </pc:spChg>
      </pc:sldChg>
      <pc:sldChg chg="del">
        <pc:chgData name="Ed Godfrey" userId="61aa7c48ee0e3db0" providerId="LiveId" clId="{5C382380-0E2C-45A9-96D1-D3CE003D7977}" dt="2023-07-08T18:04:21.453" v="1081" actId="47"/>
        <pc:sldMkLst>
          <pc:docMk/>
          <pc:sldMk cId="98262917" sldId="493"/>
        </pc:sldMkLst>
      </pc:sldChg>
      <pc:sldChg chg="del">
        <pc:chgData name="Ed Godfrey" userId="61aa7c48ee0e3db0" providerId="LiveId" clId="{5C382380-0E2C-45A9-96D1-D3CE003D7977}" dt="2023-07-08T18:04:22.435" v="1083" actId="47"/>
        <pc:sldMkLst>
          <pc:docMk/>
          <pc:sldMk cId="1106024317" sldId="494"/>
        </pc:sldMkLst>
      </pc:sldChg>
      <pc:sldChg chg="del">
        <pc:chgData name="Ed Godfrey" userId="61aa7c48ee0e3db0" providerId="LiveId" clId="{5C382380-0E2C-45A9-96D1-D3CE003D7977}" dt="2023-07-08T18:04:23.402" v="1085" actId="47"/>
        <pc:sldMkLst>
          <pc:docMk/>
          <pc:sldMk cId="1524147756" sldId="495"/>
        </pc:sldMkLst>
      </pc:sldChg>
      <pc:sldChg chg="del">
        <pc:chgData name="Ed Godfrey" userId="61aa7c48ee0e3db0" providerId="LiveId" clId="{5C382380-0E2C-45A9-96D1-D3CE003D7977}" dt="2023-07-08T18:04:23.756" v="1086" actId="47"/>
        <pc:sldMkLst>
          <pc:docMk/>
          <pc:sldMk cId="2401537051" sldId="496"/>
        </pc:sldMkLst>
      </pc:sldChg>
      <pc:sldChg chg="del">
        <pc:chgData name="Ed Godfrey" userId="61aa7c48ee0e3db0" providerId="LiveId" clId="{5C382380-0E2C-45A9-96D1-D3CE003D7977}" dt="2023-07-08T18:04:24.090" v="1087" actId="47"/>
        <pc:sldMkLst>
          <pc:docMk/>
          <pc:sldMk cId="2208246500" sldId="497"/>
        </pc:sldMkLst>
      </pc:sldChg>
      <pc:sldChg chg="del">
        <pc:chgData name="Ed Godfrey" userId="61aa7c48ee0e3db0" providerId="LiveId" clId="{5C382380-0E2C-45A9-96D1-D3CE003D7977}" dt="2023-07-08T18:04:27.549" v="1095" actId="47"/>
        <pc:sldMkLst>
          <pc:docMk/>
          <pc:sldMk cId="1020231009" sldId="499"/>
        </pc:sldMkLst>
      </pc:sldChg>
      <pc:sldChg chg="del">
        <pc:chgData name="Ed Godfrey" userId="61aa7c48ee0e3db0" providerId="LiveId" clId="{5C382380-0E2C-45A9-96D1-D3CE003D7977}" dt="2023-07-08T18:04:26.053" v="1092" actId="47"/>
        <pc:sldMkLst>
          <pc:docMk/>
          <pc:sldMk cId="3862817944" sldId="500"/>
        </pc:sldMkLst>
      </pc:sldChg>
      <pc:sldChg chg="del">
        <pc:chgData name="Ed Godfrey" userId="61aa7c48ee0e3db0" providerId="LiveId" clId="{5C382380-0E2C-45A9-96D1-D3CE003D7977}" dt="2023-07-08T18:04:26.417" v="1093" actId="47"/>
        <pc:sldMkLst>
          <pc:docMk/>
          <pc:sldMk cId="3183146992" sldId="501"/>
        </pc:sldMkLst>
      </pc:sldChg>
      <pc:sldChg chg="del">
        <pc:chgData name="Ed Godfrey" userId="61aa7c48ee0e3db0" providerId="LiveId" clId="{5C382380-0E2C-45A9-96D1-D3CE003D7977}" dt="2023-07-08T18:04:27.950" v="1096" actId="47"/>
        <pc:sldMkLst>
          <pc:docMk/>
          <pc:sldMk cId="4289627328" sldId="502"/>
        </pc:sldMkLst>
      </pc:sldChg>
      <pc:sldChg chg="del">
        <pc:chgData name="Ed Godfrey" userId="61aa7c48ee0e3db0" providerId="LiveId" clId="{5C382380-0E2C-45A9-96D1-D3CE003D7977}" dt="2023-07-08T18:04:28.516" v="1097" actId="47"/>
        <pc:sldMkLst>
          <pc:docMk/>
          <pc:sldMk cId="801785963" sldId="503"/>
        </pc:sldMkLst>
      </pc:sldChg>
      <pc:sldChg chg="del">
        <pc:chgData name="Ed Godfrey" userId="61aa7c48ee0e3db0" providerId="LiveId" clId="{5C382380-0E2C-45A9-96D1-D3CE003D7977}" dt="2023-07-08T18:04:20.331" v="1080" actId="47"/>
        <pc:sldMkLst>
          <pc:docMk/>
          <pc:sldMk cId="152624300" sldId="513"/>
        </pc:sldMkLst>
      </pc:sldChg>
      <pc:sldChg chg="del">
        <pc:chgData name="Ed Godfrey" userId="61aa7c48ee0e3db0" providerId="LiveId" clId="{5C382380-0E2C-45A9-96D1-D3CE003D7977}" dt="2023-07-08T18:04:21.949" v="1082" actId="47"/>
        <pc:sldMkLst>
          <pc:docMk/>
          <pc:sldMk cId="276089669" sldId="514"/>
        </pc:sldMkLst>
      </pc:sldChg>
      <pc:sldChg chg="del">
        <pc:chgData name="Ed Godfrey" userId="61aa7c48ee0e3db0" providerId="LiveId" clId="{5C382380-0E2C-45A9-96D1-D3CE003D7977}" dt="2023-07-08T18:04:22.974" v="1084" actId="47"/>
        <pc:sldMkLst>
          <pc:docMk/>
          <pc:sldMk cId="776564946" sldId="515"/>
        </pc:sldMkLst>
      </pc:sldChg>
      <pc:sldChg chg="del">
        <pc:chgData name="Ed Godfrey" userId="61aa7c48ee0e3db0" providerId="LiveId" clId="{5C382380-0E2C-45A9-96D1-D3CE003D7977}" dt="2023-07-08T18:04:24.460" v="1088" actId="47"/>
        <pc:sldMkLst>
          <pc:docMk/>
          <pc:sldMk cId="2600655397" sldId="516"/>
        </pc:sldMkLst>
      </pc:sldChg>
      <pc:sldChg chg="del">
        <pc:chgData name="Ed Godfrey" userId="61aa7c48ee0e3db0" providerId="LiveId" clId="{5C382380-0E2C-45A9-96D1-D3CE003D7977}" dt="2023-07-08T18:04:25.300" v="1090" actId="47"/>
        <pc:sldMkLst>
          <pc:docMk/>
          <pc:sldMk cId="1187685220" sldId="517"/>
        </pc:sldMkLst>
      </pc:sldChg>
      <pc:sldChg chg="del">
        <pc:chgData name="Ed Godfrey" userId="61aa7c48ee0e3db0" providerId="LiveId" clId="{5C382380-0E2C-45A9-96D1-D3CE003D7977}" dt="2023-07-08T18:04:26.866" v="1094" actId="47"/>
        <pc:sldMkLst>
          <pc:docMk/>
          <pc:sldMk cId="3198441044" sldId="518"/>
        </pc:sldMkLst>
      </pc:sldChg>
      <pc:sldChg chg="del">
        <pc:chgData name="Ed Godfrey" userId="61aa7c48ee0e3db0" providerId="LiveId" clId="{5C382380-0E2C-45A9-96D1-D3CE003D7977}" dt="2023-07-08T18:04:29.113" v="1098" actId="47"/>
        <pc:sldMkLst>
          <pc:docMk/>
          <pc:sldMk cId="555723507" sldId="519"/>
        </pc:sldMkLst>
      </pc:sldChg>
      <pc:sldChg chg="addSp modSp add mod modAnim">
        <pc:chgData name="Ed Godfrey" userId="61aa7c48ee0e3db0" providerId="LiveId" clId="{5C382380-0E2C-45A9-96D1-D3CE003D7977}" dt="2023-07-08T17:33:07.954" v="236"/>
        <pc:sldMkLst>
          <pc:docMk/>
          <pc:sldMk cId="262972960" sldId="520"/>
        </pc:sldMkLst>
        <pc:spChg chg="add mod">
          <ac:chgData name="Ed Godfrey" userId="61aa7c48ee0e3db0" providerId="LiveId" clId="{5C382380-0E2C-45A9-96D1-D3CE003D7977}" dt="2023-07-08T17:32:55.253" v="228" actId="11"/>
          <ac:spMkLst>
            <pc:docMk/>
            <pc:sldMk cId="262972960" sldId="520"/>
            <ac:spMk id="2" creationId="{A3C4906E-EAD9-23E2-EE98-881A112362AF}"/>
          </ac:spMkLst>
        </pc:spChg>
        <pc:spChg chg="mod">
          <ac:chgData name="Ed Godfrey" userId="61aa7c48ee0e3db0" providerId="LiveId" clId="{5C382380-0E2C-45A9-96D1-D3CE003D7977}" dt="2023-07-08T17:31:40.975" v="169" actId="115"/>
          <ac:spMkLst>
            <pc:docMk/>
            <pc:sldMk cId="262972960" sldId="520"/>
            <ac:spMk id="3" creationId="{9E3293C3-2021-04F5-B3B2-149081BCD341}"/>
          </ac:spMkLst>
        </pc:spChg>
        <pc:spChg chg="mod">
          <ac:chgData name="Ed Godfrey" userId="61aa7c48ee0e3db0" providerId="LiveId" clId="{5C382380-0E2C-45A9-96D1-D3CE003D7977}" dt="2023-07-08T17:30:31.669" v="79" actId="20577"/>
          <ac:spMkLst>
            <pc:docMk/>
            <pc:sldMk cId="262972960" sldId="520"/>
            <ac:spMk id="6" creationId="{27341E30-1523-0531-D0E1-7D6824619EE0}"/>
          </ac:spMkLst>
        </pc:spChg>
      </pc:sldChg>
      <pc:sldChg chg="modSp add mod">
        <pc:chgData name="Ed Godfrey" userId="61aa7c48ee0e3db0" providerId="LiveId" clId="{5C382380-0E2C-45A9-96D1-D3CE003D7977}" dt="2023-07-08T17:35:21.914" v="268" actId="6549"/>
        <pc:sldMkLst>
          <pc:docMk/>
          <pc:sldMk cId="4059882043" sldId="521"/>
        </pc:sldMkLst>
        <pc:spChg chg="mod">
          <ac:chgData name="Ed Godfrey" userId="61aa7c48ee0e3db0" providerId="LiveId" clId="{5C382380-0E2C-45A9-96D1-D3CE003D7977}" dt="2023-07-08T17:35:17.827" v="266" actId="20577"/>
          <ac:spMkLst>
            <pc:docMk/>
            <pc:sldMk cId="4059882043" sldId="521"/>
            <ac:spMk id="3" creationId="{9E3293C3-2021-04F5-B3B2-149081BCD341}"/>
          </ac:spMkLst>
        </pc:spChg>
        <pc:spChg chg="mod">
          <ac:chgData name="Ed Godfrey" userId="61aa7c48ee0e3db0" providerId="LiveId" clId="{5C382380-0E2C-45A9-96D1-D3CE003D7977}" dt="2023-07-08T17:35:21.914" v="268" actId="6549"/>
          <ac:spMkLst>
            <pc:docMk/>
            <pc:sldMk cId="4059882043" sldId="521"/>
            <ac:spMk id="6" creationId="{27341E30-1523-0531-D0E1-7D6824619EE0}"/>
          </ac:spMkLst>
        </pc:spChg>
      </pc:sldChg>
      <pc:sldChg chg="modSp add mod">
        <pc:chgData name="Ed Godfrey" userId="61aa7c48ee0e3db0" providerId="LiveId" clId="{5C382380-0E2C-45A9-96D1-D3CE003D7977}" dt="2023-07-08T17:41:47.179" v="531" actId="20577"/>
        <pc:sldMkLst>
          <pc:docMk/>
          <pc:sldMk cId="2045263479" sldId="522"/>
        </pc:sldMkLst>
        <pc:spChg chg="mod">
          <ac:chgData name="Ed Godfrey" userId="61aa7c48ee0e3db0" providerId="LiveId" clId="{5C382380-0E2C-45A9-96D1-D3CE003D7977}" dt="2023-07-08T17:40:37.484" v="506" actId="255"/>
          <ac:spMkLst>
            <pc:docMk/>
            <pc:sldMk cId="2045263479" sldId="522"/>
            <ac:spMk id="3" creationId="{9E3293C3-2021-04F5-B3B2-149081BCD341}"/>
          </ac:spMkLst>
        </pc:spChg>
        <pc:spChg chg="mod">
          <ac:chgData name="Ed Godfrey" userId="61aa7c48ee0e3db0" providerId="LiveId" clId="{5C382380-0E2C-45A9-96D1-D3CE003D7977}" dt="2023-07-08T17:41:47.179" v="531" actId="20577"/>
          <ac:spMkLst>
            <pc:docMk/>
            <pc:sldMk cId="2045263479" sldId="522"/>
            <ac:spMk id="6" creationId="{27341E30-1523-0531-D0E1-7D6824619EE0}"/>
          </ac:spMkLst>
        </pc:spChg>
      </pc:sldChg>
      <pc:sldChg chg="modSp add mod modAnim">
        <pc:chgData name="Ed Godfrey" userId="61aa7c48ee0e3db0" providerId="LiveId" clId="{5C382380-0E2C-45A9-96D1-D3CE003D7977}" dt="2023-07-08T17:46:31.484" v="662" actId="20577"/>
        <pc:sldMkLst>
          <pc:docMk/>
          <pc:sldMk cId="1889240747" sldId="523"/>
        </pc:sldMkLst>
        <pc:spChg chg="mod">
          <ac:chgData name="Ed Godfrey" userId="61aa7c48ee0e3db0" providerId="LiveId" clId="{5C382380-0E2C-45A9-96D1-D3CE003D7977}" dt="2023-07-08T17:46:31.484" v="662" actId="20577"/>
          <ac:spMkLst>
            <pc:docMk/>
            <pc:sldMk cId="1889240747" sldId="523"/>
            <ac:spMk id="3" creationId="{9E3293C3-2021-04F5-B3B2-149081BCD341}"/>
          </ac:spMkLst>
        </pc:spChg>
        <pc:spChg chg="mod">
          <ac:chgData name="Ed Godfrey" userId="61aa7c48ee0e3db0" providerId="LiveId" clId="{5C382380-0E2C-45A9-96D1-D3CE003D7977}" dt="2023-07-08T17:44:02.426" v="584" actId="20577"/>
          <ac:spMkLst>
            <pc:docMk/>
            <pc:sldMk cId="1889240747" sldId="523"/>
            <ac:spMk id="6" creationId="{27341E30-1523-0531-D0E1-7D6824619EE0}"/>
          </ac:spMkLst>
        </pc:spChg>
      </pc:sldChg>
      <pc:sldChg chg="modSp add mod ord">
        <pc:chgData name="Ed Godfrey" userId="61aa7c48ee0e3db0" providerId="LiveId" clId="{5C382380-0E2C-45A9-96D1-D3CE003D7977}" dt="2023-07-08T17:55:15.418" v="828"/>
        <pc:sldMkLst>
          <pc:docMk/>
          <pc:sldMk cId="3610224609" sldId="524"/>
        </pc:sldMkLst>
        <pc:spChg chg="mod">
          <ac:chgData name="Ed Godfrey" userId="61aa7c48ee0e3db0" providerId="LiveId" clId="{5C382380-0E2C-45A9-96D1-D3CE003D7977}" dt="2023-07-08T17:48:55.613" v="686" actId="6549"/>
          <ac:spMkLst>
            <pc:docMk/>
            <pc:sldMk cId="3610224609" sldId="524"/>
            <ac:spMk id="3" creationId="{9E3293C3-2021-04F5-B3B2-149081BCD341}"/>
          </ac:spMkLst>
        </pc:spChg>
        <pc:spChg chg="mod">
          <ac:chgData name="Ed Godfrey" userId="61aa7c48ee0e3db0" providerId="LiveId" clId="{5C382380-0E2C-45A9-96D1-D3CE003D7977}" dt="2023-07-08T17:49:01.880" v="690" actId="20577"/>
          <ac:spMkLst>
            <pc:docMk/>
            <pc:sldMk cId="3610224609" sldId="524"/>
            <ac:spMk id="6" creationId="{27341E30-1523-0531-D0E1-7D6824619EE0}"/>
          </ac:spMkLst>
        </pc:spChg>
      </pc:sldChg>
      <pc:sldChg chg="modSp add ord modAnim">
        <pc:chgData name="Ed Godfrey" userId="61aa7c48ee0e3db0" providerId="LiveId" clId="{5C382380-0E2C-45A9-96D1-D3CE003D7977}" dt="2023-07-08T17:54:47.766" v="826"/>
        <pc:sldMkLst>
          <pc:docMk/>
          <pc:sldMk cId="2515329081" sldId="525"/>
        </pc:sldMkLst>
        <pc:spChg chg="mod">
          <ac:chgData name="Ed Godfrey" userId="61aa7c48ee0e3db0" providerId="LiveId" clId="{5C382380-0E2C-45A9-96D1-D3CE003D7977}" dt="2023-07-08T17:53:21.684" v="821" actId="113"/>
          <ac:spMkLst>
            <pc:docMk/>
            <pc:sldMk cId="2515329081" sldId="525"/>
            <ac:spMk id="4" creationId="{87CA3EB8-CC6A-988C-CB83-322861B81FA7}"/>
          </ac:spMkLst>
        </pc:spChg>
      </pc:sldChg>
      <pc:sldChg chg="modSp add mod">
        <pc:chgData name="Ed Godfrey" userId="61aa7c48ee0e3db0" providerId="LiveId" clId="{5C382380-0E2C-45A9-96D1-D3CE003D7977}" dt="2023-07-08T17:57:58.013" v="925" actId="113"/>
        <pc:sldMkLst>
          <pc:docMk/>
          <pc:sldMk cId="519767356" sldId="526"/>
        </pc:sldMkLst>
        <pc:spChg chg="mod">
          <ac:chgData name="Ed Godfrey" userId="61aa7c48ee0e3db0" providerId="LiveId" clId="{5C382380-0E2C-45A9-96D1-D3CE003D7977}" dt="2023-07-08T17:57:58.013" v="925" actId="113"/>
          <ac:spMkLst>
            <pc:docMk/>
            <pc:sldMk cId="519767356" sldId="526"/>
            <ac:spMk id="3" creationId="{9E3293C3-2021-04F5-B3B2-149081BCD341}"/>
          </ac:spMkLst>
        </pc:spChg>
        <pc:spChg chg="mod">
          <ac:chgData name="Ed Godfrey" userId="61aa7c48ee0e3db0" providerId="LiveId" clId="{5C382380-0E2C-45A9-96D1-D3CE003D7977}" dt="2023-07-08T17:57:48.321" v="923" actId="20577"/>
          <ac:spMkLst>
            <pc:docMk/>
            <pc:sldMk cId="519767356" sldId="526"/>
            <ac:spMk id="6" creationId="{27341E30-1523-0531-D0E1-7D6824619EE0}"/>
          </ac:spMkLst>
        </pc:spChg>
      </pc:sldChg>
      <pc:sldChg chg="modSp add mod">
        <pc:chgData name="Ed Godfrey" userId="61aa7c48ee0e3db0" providerId="LiveId" clId="{5C382380-0E2C-45A9-96D1-D3CE003D7977}" dt="2023-07-08T17:58:33.785" v="942" actId="20577"/>
        <pc:sldMkLst>
          <pc:docMk/>
          <pc:sldMk cId="3444532413" sldId="527"/>
        </pc:sldMkLst>
        <pc:spChg chg="mod">
          <ac:chgData name="Ed Godfrey" userId="61aa7c48ee0e3db0" providerId="LiveId" clId="{5C382380-0E2C-45A9-96D1-D3CE003D7977}" dt="2023-07-08T17:58:27.503" v="929" actId="113"/>
          <ac:spMkLst>
            <pc:docMk/>
            <pc:sldMk cId="3444532413" sldId="527"/>
            <ac:spMk id="3" creationId="{9E3293C3-2021-04F5-B3B2-149081BCD341}"/>
          </ac:spMkLst>
        </pc:spChg>
        <pc:spChg chg="mod">
          <ac:chgData name="Ed Godfrey" userId="61aa7c48ee0e3db0" providerId="LiveId" clId="{5C382380-0E2C-45A9-96D1-D3CE003D7977}" dt="2023-07-08T17:58:33.785" v="942" actId="20577"/>
          <ac:spMkLst>
            <pc:docMk/>
            <pc:sldMk cId="3444532413" sldId="527"/>
            <ac:spMk id="6" creationId="{27341E30-1523-0531-D0E1-7D6824619EE0}"/>
          </ac:spMkLst>
        </pc:spChg>
      </pc:sldChg>
      <pc:sldChg chg="modSp add mod">
        <pc:chgData name="Ed Godfrey" userId="61aa7c48ee0e3db0" providerId="LiveId" clId="{5C382380-0E2C-45A9-96D1-D3CE003D7977}" dt="2023-07-08T17:58:55.017" v="960" actId="20577"/>
        <pc:sldMkLst>
          <pc:docMk/>
          <pc:sldMk cId="3757834713" sldId="528"/>
        </pc:sldMkLst>
        <pc:spChg chg="mod">
          <ac:chgData name="Ed Godfrey" userId="61aa7c48ee0e3db0" providerId="LiveId" clId="{5C382380-0E2C-45A9-96D1-D3CE003D7977}" dt="2023-07-08T17:58:49.652" v="946" actId="113"/>
          <ac:spMkLst>
            <pc:docMk/>
            <pc:sldMk cId="3757834713" sldId="528"/>
            <ac:spMk id="3" creationId="{9E3293C3-2021-04F5-B3B2-149081BCD341}"/>
          </ac:spMkLst>
        </pc:spChg>
        <pc:spChg chg="mod">
          <ac:chgData name="Ed Godfrey" userId="61aa7c48ee0e3db0" providerId="LiveId" clId="{5C382380-0E2C-45A9-96D1-D3CE003D7977}" dt="2023-07-08T17:58:55.017" v="960" actId="20577"/>
          <ac:spMkLst>
            <pc:docMk/>
            <pc:sldMk cId="3757834713" sldId="528"/>
            <ac:spMk id="6" creationId="{27341E30-1523-0531-D0E1-7D6824619EE0}"/>
          </ac:spMkLst>
        </pc:spChg>
      </pc:sldChg>
      <pc:sldChg chg="modSp add modAnim">
        <pc:chgData name="Ed Godfrey" userId="61aa7c48ee0e3db0" providerId="LiveId" clId="{5C382380-0E2C-45A9-96D1-D3CE003D7977}" dt="2023-07-08T18:01:21.701" v="1036"/>
        <pc:sldMkLst>
          <pc:docMk/>
          <pc:sldMk cId="1129845558" sldId="529"/>
        </pc:sldMkLst>
        <pc:spChg chg="mod">
          <ac:chgData name="Ed Godfrey" userId="61aa7c48ee0e3db0" providerId="LiveId" clId="{5C382380-0E2C-45A9-96D1-D3CE003D7977}" dt="2023-07-08T18:01:00.453" v="1023" actId="113"/>
          <ac:spMkLst>
            <pc:docMk/>
            <pc:sldMk cId="1129845558" sldId="529"/>
            <ac:spMk id="4" creationId="{87CA3EB8-CC6A-988C-CB83-322861B81FA7}"/>
          </ac:spMkLst>
        </pc:spChg>
      </pc:sldChg>
      <pc:sldChg chg="add del">
        <pc:chgData name="Ed Godfrey" userId="61aa7c48ee0e3db0" providerId="LiveId" clId="{5C382380-0E2C-45A9-96D1-D3CE003D7977}" dt="2023-07-08T18:00:15.540" v="1016"/>
        <pc:sldMkLst>
          <pc:docMk/>
          <pc:sldMk cId="1699321709" sldId="530"/>
        </pc:sldMkLst>
      </pc:sldChg>
      <pc:sldChg chg="modSp add mod">
        <pc:chgData name="Ed Godfrey" userId="61aa7c48ee0e3db0" providerId="LiveId" clId="{5C382380-0E2C-45A9-96D1-D3CE003D7977}" dt="2023-07-08T18:03:19.842" v="1078" actId="115"/>
        <pc:sldMkLst>
          <pc:docMk/>
          <pc:sldMk cId="3496146292" sldId="530"/>
        </pc:sldMkLst>
        <pc:spChg chg="mod">
          <ac:chgData name="Ed Godfrey" userId="61aa7c48ee0e3db0" providerId="LiveId" clId="{5C382380-0E2C-45A9-96D1-D3CE003D7977}" dt="2023-07-08T18:03:19.842" v="1078" actId="115"/>
          <ac:spMkLst>
            <pc:docMk/>
            <pc:sldMk cId="3496146292" sldId="530"/>
            <ac:spMk id="3" creationId="{9E3293C3-2021-04F5-B3B2-149081BCD341}"/>
          </ac:spMkLst>
        </pc:spChg>
        <pc:spChg chg="mod">
          <ac:chgData name="Ed Godfrey" userId="61aa7c48ee0e3db0" providerId="LiveId" clId="{5C382380-0E2C-45A9-96D1-D3CE003D7977}" dt="2023-07-08T18:03:12.493" v="1074" actId="20577"/>
          <ac:spMkLst>
            <pc:docMk/>
            <pc:sldMk cId="3496146292" sldId="530"/>
            <ac:spMk id="6" creationId="{27341E30-1523-0531-D0E1-7D6824619EE0}"/>
          </ac:spMkLst>
        </pc:spChg>
      </pc:sldChg>
      <pc:sldChg chg="add">
        <pc:chgData name="Ed Godfrey" userId="61aa7c48ee0e3db0" providerId="LiveId" clId="{5C382380-0E2C-45A9-96D1-D3CE003D7977}" dt="2023-07-08T18:04:18.022" v="1079"/>
        <pc:sldMkLst>
          <pc:docMk/>
          <pc:sldMk cId="2177736053" sldId="53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7/8/2023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Reality of False Teachers (Part </a:t>
            </a:r>
            <a:r>
              <a:rPr lang="en-US" sz="3900" b="1" dirty="0">
                <a:latin typeface="Abadi" panose="020B0604020104020204" pitchFamily="34" charset="0"/>
              </a:rPr>
              <a:t>4e</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2 Peter </a:t>
            </a:r>
            <a:r>
              <a:rPr lang="en-US" sz="3600" b="1" dirty="0">
                <a:latin typeface="Avenir Next LT Pro Light" panose="020B0304020202020204" pitchFamily="34" charset="0"/>
              </a:rPr>
              <a:t>2:10-22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9,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15"/>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corruption (2:20-22)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1628795"/>
            <a:ext cx="1169288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False teachers possess an insufficient knowledge of Christ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(20a)</a:t>
            </a:r>
          </a:p>
          <a:p>
            <a:pPr marL="457200" indent="-45720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False teachers fall into an inevitable departure from Christ </a:t>
            </a:r>
            <a:r>
              <a:rPr lang="en-US"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(20b-21)</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20b they are again entangled in them and are overcome, the last state has become worse for them than the first. 21 For it would be better for them not to have known the way of righteousness, than having known it, to turn away from the holy commandment handed on to them. </a:t>
            </a:r>
          </a:p>
        </p:txBody>
      </p:sp>
    </p:spTree>
    <p:extLst>
      <p:ext uri="{BB962C8B-B14F-4D97-AF65-F5344CB8AC3E}">
        <p14:creationId xmlns:p14="http://schemas.microsoft.com/office/powerpoint/2010/main" val="25153290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750"/>
                                        <p:tgtEl>
                                          <p:spTgt spid="4">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352806"/>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indent="457200" algn="just">
              <a:spcBef>
                <a:spcPts val="0"/>
              </a:spcBef>
              <a:spcAft>
                <a:spcPts val="0"/>
              </a:spcAft>
            </a:pPr>
            <a:b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Woe to you,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Chorazin</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Woe to you, Bethsaida! For if the miracles had occurred in Tyre and Sidon which occurred in you, they would have repented long ago in sackcloth and ashes. 22 Nevertheless I say to you, it will be more tolerable for Tyre and Sidon in the day of judgment than for you. 23 And you, Capernaum, will not be exalted to heaven, will you? You will descend to Hades; for if the miracles had occurred in Sodom which occurred in you, it would have remained to this day. 24 Nevertheless I say to you that it will be more tolerable for the land of Sodom in the day of judgment, than for you."</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11:21-24</a:t>
            </a:r>
          </a:p>
        </p:txBody>
      </p:sp>
    </p:spTree>
    <p:extLst>
      <p:ext uri="{BB962C8B-B14F-4D97-AF65-F5344CB8AC3E}">
        <p14:creationId xmlns:p14="http://schemas.microsoft.com/office/powerpoint/2010/main" val="51976735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When the unclean spirit goes out of a man, it passes through waterless places seeking rest, and not finding any, it says, 'I will return to my house from which I came.' 25 And when it comes, it finds it swept and put in order. 26 Then it goes and takes along seven other spirits more evil than itself, and they go in and live there; and the last state of that man becomes worse than the first.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11-24-26</a:t>
            </a:r>
          </a:p>
        </p:txBody>
      </p:sp>
    </p:spTree>
    <p:extLst>
      <p:ext uri="{BB962C8B-B14F-4D97-AF65-F5344CB8AC3E}">
        <p14:creationId xmlns:p14="http://schemas.microsoft.com/office/powerpoint/2010/main" val="344453241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Anyone who has set aside the Law of Moses dies without mercy on the testimony of two or three witnesses. How much severer punishment do you think he will deserve who has trampled under foot the Son of God, and has regarded as unclean the blood of the covenant by which he was sanctified, and has insulted the Spirit of grace?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err="1">
                <a:latin typeface="Arial" panose="020B0604020202020204" pitchFamily="34" charset="0"/>
                <a:cs typeface="Arial" panose="020B0604020202020204" pitchFamily="34" charset="0"/>
              </a:rPr>
              <a:t>Hewbrews</a:t>
            </a:r>
            <a:r>
              <a:rPr lang="en-US" sz="4000" dirty="0">
                <a:latin typeface="Arial" panose="020B0604020202020204" pitchFamily="34" charset="0"/>
                <a:cs typeface="Arial" panose="020B0604020202020204" pitchFamily="34" charset="0"/>
              </a:rPr>
              <a:t> 10:28</a:t>
            </a:r>
          </a:p>
        </p:txBody>
      </p:sp>
    </p:spTree>
    <p:extLst>
      <p:ext uri="{BB962C8B-B14F-4D97-AF65-F5344CB8AC3E}">
        <p14:creationId xmlns:p14="http://schemas.microsoft.com/office/powerpoint/2010/main" val="375783471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15"/>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corruption (2:20-22)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1628795"/>
            <a:ext cx="1169288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False teachers possess an insufficient knowledge of Christ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(20a)</a:t>
            </a:r>
          </a:p>
          <a:p>
            <a:pPr marL="457200" indent="-457200">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False teachers fall into an inevitable departure from Christ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(20b-21)</a:t>
            </a:r>
          </a:p>
          <a:p>
            <a:pPr marL="457200" indent="-45720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False teachers face an incurable corruption </a:t>
            </a:r>
            <a:r>
              <a:rPr lang="en-US"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(22)</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It has happened to them according to the true proverb, 'A dog returns to its own vomit," and 'A sow, after washing, returns to wallowing in the mire.'</a:t>
            </a:r>
          </a:p>
        </p:txBody>
      </p:sp>
    </p:spTree>
    <p:extLst>
      <p:ext uri="{BB962C8B-B14F-4D97-AF65-F5344CB8AC3E}">
        <p14:creationId xmlns:p14="http://schemas.microsoft.com/office/powerpoint/2010/main" val="11298455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750"/>
                                        <p:tgtEl>
                                          <p:spTgt spid="4">
                                            <p:txEl>
                                              <p:pRg st="2" end="2"/>
                                            </p:txEl>
                                          </p:spTgt>
                                        </p:tgtEl>
                                      </p:cBhvr>
                                    </p:animEffect>
                                  </p:childTnLst>
                                </p:cTn>
                              </p:par>
                            </p:childTnLst>
                          </p:cTn>
                        </p:par>
                        <p:par>
                          <p:cTn id="8" fill="hold">
                            <p:stCondLst>
                              <p:cond delay="2500"/>
                            </p:stCondLst>
                            <p:childTnLst>
                              <p:par>
                                <p:cTn id="9" presetID="10" presetClass="entr" presetSubtype="0" fill="hold" nodeType="afterEffect">
                                  <p:stCondLst>
                                    <p:cond delay="75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fade">
                                      <p:cBhvr>
                                        <p:cTn id="11"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Christ…10 Therefore, brethren, be all the more diligent to make certain about His </a:t>
            </a:r>
            <a:r>
              <a:rPr lang="en-US" sz="35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calling</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35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choosing</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you; for as long as you practice these things, you will never stumble…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1:5-8, 10</a:t>
            </a:r>
          </a:p>
        </p:txBody>
      </p:sp>
    </p:spTree>
    <p:extLst>
      <p:ext uri="{BB962C8B-B14F-4D97-AF65-F5344CB8AC3E}">
        <p14:creationId xmlns:p14="http://schemas.microsoft.com/office/powerpoint/2010/main" val="3496146292"/>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Reality of False Teachers (Part </a:t>
            </a:r>
            <a:r>
              <a:rPr lang="en-US" sz="3900" b="1" dirty="0">
                <a:latin typeface="Abadi" panose="020B0604020104020204" pitchFamily="34" charset="0"/>
              </a:rPr>
              <a:t>4e</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2 Peter </a:t>
            </a:r>
            <a:r>
              <a:rPr lang="en-US" sz="3600" b="1" dirty="0">
                <a:latin typeface="Avenir Next LT Pro Light" panose="020B0304020202020204" pitchFamily="34" charset="0"/>
              </a:rPr>
              <a:t>2:10-22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9, 2023</a:t>
            </a:r>
          </a:p>
        </p:txBody>
      </p:sp>
    </p:spTree>
    <p:extLst>
      <p:ext uri="{BB962C8B-B14F-4D97-AF65-F5344CB8AC3E}">
        <p14:creationId xmlns:p14="http://schemas.microsoft.com/office/powerpoint/2010/main" val="217773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 For if, after they have escaped the defilements of the world by the knowledge of the Lord and Savior Jesus Christ, they are again entangled in them and are overcome, the last state has become worse for them than the first. 21 For it would be better for them not to have known the way of righteousness, than having known it, to turn away from the holy commandment handed on to them. 22 It has happened to them according to the true proverb, "A DOG RETURNS TO ITS OWN VOMIT," and, "A sow, after washing, returns to wallowing in the mire."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2:20-22</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64829"/>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contrast (2:1a)</a:t>
            </a:r>
          </a:p>
          <a:p>
            <a:pPr marL="571500" marR="0" indent="-571500" algn="just">
              <a:spcBef>
                <a:spcPts val="0"/>
              </a:spcBef>
              <a:spcAft>
                <a:spcPts val="0"/>
              </a:spcAft>
              <a:buAutoNum type="romanUcPeriod"/>
            </a:pPr>
            <a:r>
              <a:rPr lang="en-US" sz="28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constancy (2:1b)</a:t>
            </a:r>
          </a:p>
          <a:p>
            <a:pPr marL="571500" marR="0" indent="-571500" algn="just">
              <a:spcBef>
                <a:spcPts val="0"/>
              </a:spcBef>
              <a:spcAft>
                <a:spcPts val="0"/>
              </a:spcAft>
              <a:buAutoNum type="romanUcPeriod"/>
            </a:pPr>
            <a:r>
              <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company (2:1c)</a:t>
            </a:r>
          </a:p>
          <a:p>
            <a:pPr marL="571500" marR="0" indent="-571500" algn="just">
              <a:spcBef>
                <a:spcPts val="0"/>
              </a:spcBef>
              <a:spcAft>
                <a:spcPts val="0"/>
              </a:spcAft>
              <a:buAutoNum type="romanUcPeriod"/>
            </a:pPr>
            <a:r>
              <a:rPr lang="en-US" sz="28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code (2:1d)</a:t>
            </a:r>
          </a:p>
          <a:p>
            <a:pPr marL="571500" marR="0" indent="-571500" algn="just">
              <a:spcBef>
                <a:spcPts val="0"/>
              </a:spcBef>
              <a:spcAft>
                <a:spcPts val="0"/>
              </a:spcAft>
              <a:buAutoNum type="romanUcPeriod"/>
            </a:pPr>
            <a:r>
              <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calamity (2:1e)</a:t>
            </a:r>
          </a:p>
          <a:p>
            <a:pPr marL="571500" marR="0" indent="-571500" algn="just">
              <a:spcBef>
                <a:spcPts val="0"/>
              </a:spcBef>
              <a:spcAft>
                <a:spcPts val="0"/>
              </a:spcAft>
              <a:buAutoNum type="romanUcPeriod"/>
            </a:pPr>
            <a:r>
              <a:rPr lang="en-US" sz="28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contamination (2:2)</a:t>
            </a:r>
          </a:p>
          <a:p>
            <a:pPr marL="571500" marR="0" indent="-571500" algn="just">
              <a:spcBef>
                <a:spcPts val="0"/>
              </a:spcBef>
              <a:spcAft>
                <a:spcPts val="0"/>
              </a:spcAft>
              <a:buAutoNum type="romanUcPeriod"/>
            </a:pPr>
            <a:r>
              <a:rPr lang="en-US" sz="28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conspiracy (2:3a)</a:t>
            </a:r>
          </a:p>
          <a:p>
            <a:pPr marL="571500" marR="0" indent="-571500" algn="just">
              <a:spcBef>
                <a:spcPts val="0"/>
              </a:spcBef>
              <a:spcAft>
                <a:spcPts val="0"/>
              </a:spcAft>
              <a:buAutoNum type="romanUcPeriod"/>
            </a:pPr>
            <a:r>
              <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condemnation (2:3b)</a:t>
            </a:r>
          </a:p>
          <a:p>
            <a:pPr marL="571500" marR="0" indent="-571500" algn="just">
              <a:spcBef>
                <a:spcPts val="0"/>
              </a:spcBef>
              <a:spcAft>
                <a:spcPts val="0"/>
              </a:spcAft>
              <a:buAutoNum type="romanUcPeriod"/>
            </a:pPr>
            <a:r>
              <a:rPr lang="en-US" sz="28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condition (2:4-8)</a:t>
            </a:r>
          </a:p>
          <a:p>
            <a:pPr marL="571500" marR="0" indent="-571500" algn="just">
              <a:spcBef>
                <a:spcPts val="0"/>
              </a:spcBef>
              <a:spcAft>
                <a:spcPts val="0"/>
              </a:spcAft>
              <a:buAutoNum type="romanUcPeriod"/>
            </a:pPr>
            <a:r>
              <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confinement (9-10a)</a:t>
            </a:r>
          </a:p>
          <a:p>
            <a:pPr marL="571500" marR="0" indent="-571500" algn="just">
              <a:spcBef>
                <a:spcPts val="0"/>
              </a:spcBef>
              <a:spcAft>
                <a:spcPts val="0"/>
              </a:spcAft>
              <a:buAutoNum type="romanUcPeriod"/>
            </a:pPr>
            <a:r>
              <a:rPr lang="en-US" sz="28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conceit (10b-13a)</a:t>
            </a:r>
          </a:p>
          <a:p>
            <a:pPr marL="571500" marR="0" indent="-571500" algn="just">
              <a:spcBef>
                <a:spcPts val="0"/>
              </a:spcBef>
              <a:spcAft>
                <a:spcPts val="0"/>
              </a:spcAft>
              <a:buAutoNum type="romanUcPeriod"/>
            </a:pPr>
            <a:r>
              <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conduct (13b-14)</a:t>
            </a:r>
          </a:p>
          <a:p>
            <a:pPr marL="571500" marR="0" indent="-571500" algn="just">
              <a:spcBef>
                <a:spcPts val="0"/>
              </a:spcBef>
              <a:spcAft>
                <a:spcPts val="0"/>
              </a:spcAft>
              <a:buAutoNum type="romanUcPeriod"/>
            </a:pPr>
            <a:r>
              <a:rPr lang="en-US" sz="28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covetousness (15-16)</a:t>
            </a:r>
          </a:p>
          <a:p>
            <a:pPr marL="571500" marR="0" indent="-571500" algn="just">
              <a:spcBef>
                <a:spcPts val="0"/>
              </a:spcBef>
              <a:spcAft>
                <a:spcPts val="0"/>
              </a:spcAft>
              <a:buAutoNum type="romanUcPeriod"/>
            </a:pPr>
            <a:r>
              <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cunning (17-19)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Tree>
    <p:extLst>
      <p:ext uri="{BB962C8B-B14F-4D97-AF65-F5344CB8AC3E}">
        <p14:creationId xmlns:p14="http://schemas.microsoft.com/office/powerpoint/2010/main" val="38069910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6750"/>
                            </p:stCondLst>
                            <p:childTnLst>
                              <p:par>
                                <p:cTn id="17" presetID="10" presetClass="entr" presetSubtype="0"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par>
                          <p:cTn id="20" fill="hold">
                            <p:stCondLst>
                              <p:cond delay="9000"/>
                            </p:stCondLst>
                            <p:childTnLst>
                              <p:par>
                                <p:cTn id="21" presetID="10" presetClass="entr" presetSubtype="0"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750"/>
                                        <p:tgtEl>
                                          <p:spTgt spid="3">
                                            <p:txEl>
                                              <p:pRg st="4" end="4"/>
                                            </p:txEl>
                                          </p:spTgt>
                                        </p:tgtEl>
                                      </p:cBhvr>
                                    </p:animEffect>
                                  </p:childTnLst>
                                </p:cTn>
                              </p:par>
                            </p:childTnLst>
                          </p:cTn>
                        </p:par>
                        <p:par>
                          <p:cTn id="24" fill="hold">
                            <p:stCondLst>
                              <p:cond delay="11250"/>
                            </p:stCondLst>
                            <p:childTnLst>
                              <p:par>
                                <p:cTn id="25" presetID="10" presetClass="entr" presetSubtype="0"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750"/>
                                        <p:tgtEl>
                                          <p:spTgt spid="3">
                                            <p:txEl>
                                              <p:pRg st="5" end="5"/>
                                            </p:txEl>
                                          </p:spTgt>
                                        </p:tgtEl>
                                      </p:cBhvr>
                                    </p:animEffect>
                                  </p:childTnLst>
                                </p:cTn>
                              </p:par>
                            </p:childTnLst>
                          </p:cTn>
                        </p:par>
                        <p:par>
                          <p:cTn id="28" fill="hold">
                            <p:stCondLst>
                              <p:cond delay="13500"/>
                            </p:stCondLst>
                            <p:childTnLst>
                              <p:par>
                                <p:cTn id="29" presetID="10" presetClass="entr" presetSubtype="0" fill="hold" grpId="0"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750"/>
                                        <p:tgtEl>
                                          <p:spTgt spid="3">
                                            <p:txEl>
                                              <p:pRg st="6" end="6"/>
                                            </p:txEl>
                                          </p:spTgt>
                                        </p:tgtEl>
                                      </p:cBhvr>
                                    </p:animEffect>
                                  </p:childTnLst>
                                </p:cTn>
                              </p:par>
                            </p:childTnLst>
                          </p:cTn>
                        </p:par>
                        <p:par>
                          <p:cTn id="32" fill="hold">
                            <p:stCondLst>
                              <p:cond delay="15750"/>
                            </p:stCondLst>
                            <p:childTnLst>
                              <p:par>
                                <p:cTn id="33" presetID="10" presetClass="entr" presetSubtype="0" fill="hold" grpId="0"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750"/>
                                        <p:tgtEl>
                                          <p:spTgt spid="3">
                                            <p:txEl>
                                              <p:pRg st="7" end="7"/>
                                            </p:txEl>
                                          </p:spTgt>
                                        </p:tgtEl>
                                      </p:cBhvr>
                                    </p:animEffect>
                                  </p:childTnLst>
                                </p:cTn>
                              </p:par>
                            </p:childTnLst>
                          </p:cTn>
                        </p:par>
                        <p:par>
                          <p:cTn id="36" fill="hold">
                            <p:stCondLst>
                              <p:cond delay="18000"/>
                            </p:stCondLst>
                            <p:childTnLst>
                              <p:par>
                                <p:cTn id="37" presetID="10" presetClass="entr" presetSubtype="0" fill="hold" grpId="0" nodeType="afterEffect">
                                  <p:stCondLst>
                                    <p:cond delay="50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750"/>
                                        <p:tgtEl>
                                          <p:spTgt spid="3">
                                            <p:txEl>
                                              <p:pRg st="8" end="8"/>
                                            </p:txEl>
                                          </p:spTgt>
                                        </p:tgtEl>
                                      </p:cBhvr>
                                    </p:animEffect>
                                  </p:childTnLst>
                                </p:cTn>
                              </p:par>
                            </p:childTnLst>
                          </p:cTn>
                        </p:par>
                        <p:par>
                          <p:cTn id="40" fill="hold">
                            <p:stCondLst>
                              <p:cond delay="20250"/>
                            </p:stCondLst>
                            <p:childTnLst>
                              <p:par>
                                <p:cTn id="41" presetID="10" presetClass="entr" presetSubtype="0" fill="hold" grpId="0" nodeType="afterEffect">
                                  <p:stCondLst>
                                    <p:cond delay="50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750"/>
                                        <p:tgtEl>
                                          <p:spTgt spid="3">
                                            <p:txEl>
                                              <p:pRg st="9" end="9"/>
                                            </p:txEl>
                                          </p:spTgt>
                                        </p:tgtEl>
                                      </p:cBhvr>
                                    </p:animEffect>
                                  </p:childTnLst>
                                </p:cTn>
                              </p:par>
                            </p:childTnLst>
                          </p:cTn>
                        </p:par>
                        <p:par>
                          <p:cTn id="44" fill="hold">
                            <p:stCondLst>
                              <p:cond delay="22500"/>
                            </p:stCondLst>
                            <p:childTnLst>
                              <p:par>
                                <p:cTn id="45" presetID="10" presetClass="entr" presetSubtype="0" fill="hold" grpId="0" nodeType="afterEffect">
                                  <p:stCondLst>
                                    <p:cond delay="50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750"/>
                                        <p:tgtEl>
                                          <p:spTgt spid="3">
                                            <p:txEl>
                                              <p:pRg st="10" end="10"/>
                                            </p:txEl>
                                          </p:spTgt>
                                        </p:tgtEl>
                                      </p:cBhvr>
                                    </p:animEffect>
                                  </p:childTnLst>
                                </p:cTn>
                              </p:par>
                            </p:childTnLst>
                          </p:cTn>
                        </p:par>
                        <p:par>
                          <p:cTn id="48" fill="hold">
                            <p:stCondLst>
                              <p:cond delay="24750"/>
                            </p:stCondLst>
                            <p:childTnLst>
                              <p:par>
                                <p:cTn id="49" presetID="10" presetClass="entr" presetSubtype="0" fill="hold" grpId="0" nodeType="afterEffect">
                                  <p:stCondLst>
                                    <p:cond delay="50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1750"/>
                                        <p:tgtEl>
                                          <p:spTgt spid="3">
                                            <p:txEl>
                                              <p:pRg st="11" end="11"/>
                                            </p:txEl>
                                          </p:spTgt>
                                        </p:tgtEl>
                                      </p:cBhvr>
                                    </p:animEffect>
                                  </p:childTnLst>
                                </p:cTn>
                              </p:par>
                            </p:childTnLst>
                          </p:cTn>
                        </p:par>
                        <p:par>
                          <p:cTn id="52" fill="hold">
                            <p:stCondLst>
                              <p:cond delay="27000"/>
                            </p:stCondLst>
                            <p:childTnLst>
                              <p:par>
                                <p:cTn id="53" presetID="10" presetClass="entr" presetSubtype="0" fill="hold" grpId="0" nodeType="afterEffect">
                                  <p:stCondLst>
                                    <p:cond delay="25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1750"/>
                                        <p:tgtEl>
                                          <p:spTgt spid="3">
                                            <p:txEl>
                                              <p:pRg st="12" end="1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25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fade">
                                      <p:cBhvr>
                                        <p:cTn id="60" dur="175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But false prophets also arose among the people, just as there will also be false teachers among you,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who will secretly introduce destructive heresies</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even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denying the Master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bought them, bringing swift destruction upon themselves. 2 Many will follow their sensuality, and because of them the way of the truth will be maligned;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2:1-2</a:t>
            </a:r>
          </a:p>
        </p:txBody>
      </p:sp>
      <p:sp>
        <p:nvSpPr>
          <p:cNvPr id="2" name="Text Box 3">
            <a:extLst>
              <a:ext uri="{FF2B5EF4-FFF2-40B4-BE49-F238E27FC236}">
                <a16:creationId xmlns:a16="http://schemas.microsoft.com/office/drawing/2014/main" id="{A3C4906E-EAD9-23E2-EE98-881A112362AF}"/>
              </a:ext>
            </a:extLst>
          </p:cNvPr>
          <p:cNvSpPr txBox="1">
            <a:spLocks noChangeArrowheads="1"/>
          </p:cNvSpPr>
          <p:nvPr/>
        </p:nvSpPr>
        <p:spPr bwMode="auto">
          <a:xfrm>
            <a:off x="151702" y="4413123"/>
            <a:ext cx="1180560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arabicPeriod"/>
            </a:pPr>
            <a:r>
              <a:rPr lang="en-US" sz="28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introduction and propagation of “destructive heresies” or literally “heresies of destruction.”  </a:t>
            </a:r>
          </a:p>
          <a:p>
            <a:pPr marR="0" lvl="0" algn="just">
              <a:spcBef>
                <a:spcPts val="0"/>
              </a:spcBef>
              <a:spcAft>
                <a:spcPts val="0"/>
              </a:spcAft>
            </a:pPr>
            <a:endParaRPr lang="en-US" sz="28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514350" marR="0" lvl="0" indent="-514350" algn="just">
              <a:spcBef>
                <a:spcPts val="0"/>
              </a:spcBef>
              <a:spcAft>
                <a:spcPts val="0"/>
              </a:spcAft>
              <a:buFont typeface="+mj-lt"/>
              <a:buAutoNum type="arabicPeriod" startAt="2"/>
            </a:pPr>
            <a:r>
              <a:rPr lang="en-US" sz="28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denying of Christ as Master and Lord.</a:t>
            </a:r>
            <a:endParaRPr lang="en-US" sz="2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9729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seeing that His divine power has granted to us everything pertaining to life and godliness, through the true knowledge of Him who called us by His own glory and excellence.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1:3</a:t>
            </a:r>
          </a:p>
        </p:txBody>
      </p:sp>
    </p:spTree>
    <p:extLst>
      <p:ext uri="{BB962C8B-B14F-4D97-AF65-F5344CB8AC3E}">
        <p14:creationId xmlns:p14="http://schemas.microsoft.com/office/powerpoint/2010/main" val="405988204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15"/>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corruption (2:20-22)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1628795"/>
            <a:ext cx="1169288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False teachers possess an insufficient knowledge of Christ </a:t>
            </a:r>
            <a:r>
              <a:rPr lang="en-US"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(20a)</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if, after they have escaped the defilements of the world by the knowledge of the Lord and Savior Jesus Christ</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par>
                          <p:cTn id="13" fill="hold">
                            <p:stCondLst>
                              <p:cond delay="1750"/>
                            </p:stCondLst>
                            <p:childTnLst>
                              <p:par>
                                <p:cTn id="14" presetID="10" presetClass="entr" presetSubtype="0" fill="hold" grpId="0" nodeType="afterEffect">
                                  <p:stCondLst>
                                    <p:cond delay="75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Times New Roman" panose="02020603050405020304" pitchFamily="18" charset="0"/>
              </a:rPr>
              <a:t>Knowledge without repentance will be but a torch to light men to hell.</a:t>
            </a:r>
            <a:endParaRPr lang="en-US" sz="4400" b="0" i="1"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Thomas Watson (1620-1686)</a:t>
            </a:r>
          </a:p>
        </p:txBody>
      </p:sp>
    </p:spTree>
    <p:extLst>
      <p:ext uri="{BB962C8B-B14F-4D97-AF65-F5344CB8AC3E}">
        <p14:creationId xmlns:p14="http://schemas.microsoft.com/office/powerpoint/2010/main" val="204526347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Peter 1:3 -  seeing that His divine power has granted to us [genuine believers] everything pertaining to life and godliness, through the </a:t>
            </a:r>
            <a:r>
              <a:rPr lang="en-US"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true knowledge</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Him who called us by His own glory and excellence. </a:t>
            </a:r>
          </a:p>
          <a:p>
            <a:pPr marL="0" marR="0" algn="just">
              <a:spcBef>
                <a:spcPts val="0"/>
              </a:spcBef>
              <a:spcAft>
                <a:spcPts val="0"/>
              </a:spcAft>
            </a:pPr>
            <a:endPar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Peter 1:8 - For if these qualities are yours [a genuine believer’s] and are increasing, they render you neither useless nor unfruitful in the </a:t>
            </a:r>
            <a:r>
              <a:rPr lang="en-US"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true knowledge</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our Lord Jesus Christ. </a:t>
            </a:r>
          </a:p>
          <a:p>
            <a:pPr marL="0" marR="0" algn="just">
              <a:spcBef>
                <a:spcPts val="0"/>
              </a:spcBef>
              <a:spcAft>
                <a:spcPts val="0"/>
              </a:spcAft>
            </a:pPr>
            <a:endPar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Peter 2:20 - For if, after they [false teachers] have escaped the defilements of the world by </a:t>
            </a:r>
            <a:r>
              <a:rPr lang="en-US"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knowledge</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the Lord and Savior Jesus Christ</a:t>
            </a:r>
          </a:p>
          <a:p>
            <a:pPr marL="0" marR="0" algn="just">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Knowledge of Christ</a:t>
            </a:r>
          </a:p>
        </p:txBody>
      </p:sp>
    </p:spTree>
    <p:extLst>
      <p:ext uri="{BB962C8B-B14F-4D97-AF65-F5344CB8AC3E}">
        <p14:creationId xmlns:p14="http://schemas.microsoft.com/office/powerpoint/2010/main" val="18892407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1:5-8</a:t>
            </a:r>
          </a:p>
        </p:txBody>
      </p:sp>
    </p:spTree>
    <p:extLst>
      <p:ext uri="{BB962C8B-B14F-4D97-AF65-F5344CB8AC3E}">
        <p14:creationId xmlns:p14="http://schemas.microsoft.com/office/powerpoint/2010/main" val="3610224609"/>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2560</TotalTime>
  <Words>1219</Words>
  <Application>Microsoft Office PowerPoint</Application>
  <PresentationFormat>Widescreen</PresentationFormat>
  <Paragraphs>63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25</cp:revision>
  <dcterms:created xsi:type="dcterms:W3CDTF">2022-12-30T16:15:56Z</dcterms:created>
  <dcterms:modified xsi:type="dcterms:W3CDTF">2023-07-08T18:04:37Z</dcterms:modified>
</cp:coreProperties>
</file>